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2" r:id="rId3"/>
    <p:sldId id="260" r:id="rId4"/>
    <p:sldId id="258" r:id="rId5"/>
    <p:sldId id="259" r:id="rId6"/>
    <p:sldId id="263" r:id="rId7"/>
  </p:sldIdLst>
  <p:sldSz cx="10058400" cy="7772400"/>
  <p:notesSz cx="6985000" cy="9283700"/>
  <p:defaultTextStyle>
    <a:defPPr>
      <a:defRPr lang="en-US"/>
    </a:defPPr>
    <a:lvl1pPr marL="0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Patrick W. McCaslin" initials="pwm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1C9B30"/>
    <a:srgbClr val="DDCBB2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1280" y="-728"/>
      </p:cViewPr>
      <p:guideLst>
        <p:guide orient="horz" pos="2680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commentAuthors" Target="commentAuthors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7C6381-D480-FF45-8C3C-A773A70FB360}" type="datetimeFigureOut">
              <a:rPr lang="en-US" smtClean="0"/>
              <a:pPr/>
              <a:t>2/5/16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6578F-BC7D-9241-89F6-C843A74A511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16574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789A7C-C5D3-974A-A41F-924A5176DBF1}" type="datetimeFigureOut">
              <a:rPr lang="en-US" smtClean="0"/>
              <a:pPr/>
              <a:t>2/5/16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39838" y="696913"/>
            <a:ext cx="450532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5C72F-2069-CE49-8C88-A3DC9DEE5C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6415530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F7EC2-C27A-C642-BFC4-E129ED46AEB9}" type="datetime1">
              <a:rPr lang="en-US" smtClean="0"/>
              <a:pPr/>
              <a:t>2/5/16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45639-6694-D440-911B-0DACA2079D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12D4C-C68F-4E4C-8B3D-E929A71FB5F1}" type="datetime1">
              <a:rPr lang="en-US" smtClean="0"/>
              <a:pPr/>
              <a:t>2/5/16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45639-6694-D440-911B-0DACA2079D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311257"/>
            <a:ext cx="2263140" cy="6631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7"/>
            <a:ext cx="6621780" cy="6631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614D0-06B8-444D-8003-EF6ADA1E1B7F}" type="datetime1">
              <a:rPr lang="en-US" smtClean="0"/>
              <a:pPr/>
              <a:t>2/5/16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45639-6694-D440-911B-0DACA2079D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61CB-FB70-4143-8C10-07BD5C5DE020}" type="datetime1">
              <a:rPr lang="en-US" smtClean="0"/>
              <a:pPr/>
              <a:t>2/5/16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45639-6694-D440-911B-0DACA2079D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DEFE9-B6B3-9D4E-AD92-5EEC467A7E1F}" type="datetime1">
              <a:rPr lang="en-US" smtClean="0"/>
              <a:pPr/>
              <a:t>2/5/16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45639-6694-D440-911B-0DACA2079D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0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0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E6EF0-4EA8-5A46-99CC-6858942D49C1}" type="datetime1">
              <a:rPr lang="en-US" smtClean="0"/>
              <a:pPr/>
              <a:t>2/5/16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45639-6694-D440-911B-0DACA2079D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A6E7-1F57-0E4B-8E8D-99C94AEA6B9E}" type="datetime1">
              <a:rPr lang="en-US" smtClean="0"/>
              <a:pPr/>
              <a:t>2/5/16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45639-6694-D440-911B-0DACA2079D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06F1B-4B9C-194F-B31F-F7B700686E0A}" type="datetime1">
              <a:rPr lang="en-US" smtClean="0"/>
              <a:pPr/>
              <a:t>2/5/16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45639-6694-D440-911B-0DACA2079D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3EE40-BC14-7546-894C-1BE35279CAA1}" type="datetime1">
              <a:rPr lang="en-US" smtClean="0"/>
              <a:pPr/>
              <a:t>2/5/16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45639-6694-D440-911B-0DACA2079D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D296F-E756-5643-99D0-679C953B371B}" type="datetime1">
              <a:rPr lang="en-US" smtClean="0"/>
              <a:pPr/>
              <a:t>2/5/16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45639-6694-D440-911B-0DACA2079D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30AE-A798-4F47-BB67-B767F7F4C27D}" type="datetime1">
              <a:rPr lang="en-US" smtClean="0"/>
              <a:pPr/>
              <a:t>2/5/16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45639-6694-D440-911B-0DACA2079D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flip="none" rotWithShape="1">
          <a:gsLst>
            <a:gs pos="0">
              <a:schemeClr val="bg1">
                <a:alpha val="76000"/>
              </a:schemeClr>
            </a:gs>
            <a:gs pos="64000">
              <a:schemeClr val="accent1">
                <a:lumMod val="40000"/>
                <a:lumOff val="60000"/>
                <a:alpha val="76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813560"/>
            <a:ext cx="9052560" cy="5129425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7D122-E8E6-3A45-9FAC-A48480E4EFF9}" type="datetime1">
              <a:rPr lang="en-US" smtClean="0"/>
              <a:pPr/>
              <a:t>2/5/16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45639-6694-D440-911B-0DACA2079D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509412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50941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509412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509412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509412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509412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67617"/>
            <a:ext cx="8549640" cy="1666028"/>
          </a:xfrm>
        </p:spPr>
        <p:txBody>
          <a:bodyPr/>
          <a:lstStyle/>
          <a:p>
            <a:r>
              <a:rPr lang="en-US" dirty="0" smtClean="0"/>
              <a:t>NSSDCA Status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3604783"/>
            <a:ext cx="7040880" cy="2495618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Dave Williams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PDS Management Council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UCLA</a:t>
            </a: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4-5 February 2016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45639-6694-D440-911B-0DACA2079D9D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PDS Delivery Status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Registered 41 volumes submitted by ATMOS (33), IMG (6) and PPI (2) since </a:t>
            </a:r>
            <a:r>
              <a:rPr lang="en-US" dirty="0"/>
              <a:t>last MC </a:t>
            </a:r>
            <a:r>
              <a:rPr lang="en-US" dirty="0" smtClean="0"/>
              <a:t>meeting.</a:t>
            </a:r>
          </a:p>
          <a:p>
            <a:pPr lvl="1"/>
            <a:r>
              <a:rPr lang="en-US" dirty="0" smtClean="0"/>
              <a:t>No PDS3 compliancy issues.  Thanks!</a:t>
            </a:r>
            <a:endParaRPr lang="en-US" sz="3100" dirty="0" smtClean="0"/>
          </a:p>
          <a:p>
            <a:pPr>
              <a:spcBef>
                <a:spcPts val="1272"/>
              </a:spcBef>
            </a:pPr>
            <a:r>
              <a:rPr lang="en-US" dirty="0" smtClean="0"/>
              <a:t>Node </a:t>
            </a:r>
            <a:r>
              <a:rPr lang="en-US" dirty="0"/>
              <a:t>deliveries since last MC meeting:</a:t>
            </a:r>
          </a:p>
          <a:p>
            <a:pPr lvl="1"/>
            <a:r>
              <a:rPr lang="en-US" dirty="0" smtClean="0"/>
              <a:t>ATMOS:  1 media delivery, 2 network </a:t>
            </a:r>
            <a:r>
              <a:rPr lang="en-US" dirty="0" smtClean="0"/>
              <a:t>deliveries 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IMG:  1 network delivery, 1 NAS delivery</a:t>
            </a:r>
          </a:p>
          <a:p>
            <a:pPr lvl="1"/>
            <a:r>
              <a:rPr lang="en-US" dirty="0" smtClean="0"/>
              <a:t>PPI:  1 network delivery</a:t>
            </a:r>
            <a:endParaRPr lang="en-US" sz="4000" dirty="0" smtClean="0">
              <a:solidFill>
                <a:srgbClr val="008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45639-6694-D440-911B-0DACA2079D9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385384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PDS Delivery Status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Ingest </a:t>
            </a:r>
            <a:r>
              <a:rPr lang="en-US" dirty="0"/>
              <a:t>and archive:  No problems </a:t>
            </a:r>
            <a:r>
              <a:rPr lang="en-US" dirty="0" smtClean="0"/>
              <a:t>reported.</a:t>
            </a:r>
          </a:p>
          <a:p>
            <a:pPr>
              <a:spcBef>
                <a:spcPts val="1464"/>
              </a:spcBef>
            </a:pPr>
            <a:r>
              <a:rPr lang="en-US" dirty="0" smtClean="0"/>
              <a:t>NSSDCA archiving status reports were sent to each Node’s designated point of contact and manager on January </a:t>
            </a:r>
            <a:r>
              <a:rPr lang="en-US" dirty="0" smtClean="0"/>
              <a:t>28.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45639-6694-D440-911B-0DACA2079D9D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Network Attached Storage Delivery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84048">
              <a:spcBef>
                <a:spcPts val="0"/>
              </a:spcBef>
              <a:spcAft>
                <a:spcPts val="1800"/>
              </a:spcAft>
            </a:pPr>
            <a:r>
              <a:rPr lang="en-US" sz="3200" dirty="0" smtClean="0"/>
              <a:t>The 4 Imaging</a:t>
            </a:r>
            <a:r>
              <a:rPr lang="en-US" sz="3200" dirty="0" smtClean="0"/>
              <a:t> Node </a:t>
            </a:r>
            <a:r>
              <a:rPr lang="en-US" sz="3200" dirty="0" smtClean="0"/>
              <a:t>LROC volumes delivered in July 2015 using NSSDCA’s NAS have been archived. </a:t>
            </a:r>
          </a:p>
          <a:p>
            <a:pPr marL="384048">
              <a:spcBef>
                <a:spcPts val="0"/>
              </a:spcBef>
              <a:spcAft>
                <a:spcPts val="1800"/>
              </a:spcAft>
            </a:pPr>
            <a:r>
              <a:rPr lang="en-US" sz="3200" dirty="0" smtClean="0"/>
              <a:t>The NAS was sent back to the Imaging</a:t>
            </a:r>
            <a:r>
              <a:rPr lang="en-US" sz="3200" dirty="0" smtClean="0"/>
              <a:t> Node </a:t>
            </a:r>
            <a:r>
              <a:rPr lang="en-US" sz="3200" dirty="0" smtClean="0"/>
              <a:t>in October </a:t>
            </a:r>
            <a:r>
              <a:rPr lang="en-US" sz="3200" dirty="0" smtClean="0"/>
              <a:t>2015.</a:t>
            </a:r>
          </a:p>
          <a:p>
            <a:pPr marL="384048">
              <a:spcBef>
                <a:spcPts val="0"/>
              </a:spcBef>
              <a:spcAft>
                <a:spcPts val="1800"/>
              </a:spcAft>
            </a:pPr>
            <a:r>
              <a:rPr lang="en-US" sz="3200" dirty="0" smtClean="0"/>
              <a:t>The NAS containing 6 volumes from the Imaging</a:t>
            </a:r>
            <a:r>
              <a:rPr lang="en-US" sz="3200" dirty="0" smtClean="0"/>
              <a:t> Node </a:t>
            </a:r>
            <a:r>
              <a:rPr lang="en-US" sz="3200" dirty="0" smtClean="0"/>
              <a:t>arrived at NSSDCA on February 2.</a:t>
            </a:r>
            <a:endParaRPr lang="en-US" sz="2300" dirty="0" smtClean="0"/>
          </a:p>
          <a:p>
            <a:pPr marL="384048">
              <a:spcBef>
                <a:spcPts val="0"/>
              </a:spcBef>
              <a:spcAft>
                <a:spcPts val="1800"/>
              </a:spcAft>
              <a:buNone/>
            </a:pPr>
            <a:endParaRPr lang="en-US" sz="2300" dirty="0" smtClean="0"/>
          </a:p>
          <a:p>
            <a:pPr marL="712788" lvl="2" indent="-254000">
              <a:spcBef>
                <a:spcPts val="0"/>
              </a:spcBef>
            </a:pPr>
            <a:endParaRPr lang="en-US" sz="2300" dirty="0" smtClean="0"/>
          </a:p>
          <a:p>
            <a:pPr marL="1275520" lvl="2">
              <a:spcBef>
                <a:spcPts val="0"/>
              </a:spcBef>
              <a:spcAft>
                <a:spcPts val="1800"/>
              </a:spcAft>
            </a:pPr>
            <a:endParaRPr lang="en-US" sz="2300" dirty="0" smtClean="0"/>
          </a:p>
          <a:p>
            <a:pPr marL="1275520" lvl="2">
              <a:spcBef>
                <a:spcPts val="0"/>
              </a:spcBef>
              <a:spcAft>
                <a:spcPts val="1800"/>
              </a:spcAft>
            </a:pPr>
            <a:endParaRPr lang="en-US" sz="2300" dirty="0" smtClean="0"/>
          </a:p>
          <a:p>
            <a:pPr marL="384048">
              <a:spcBef>
                <a:spcPts val="0"/>
              </a:spcBef>
              <a:spcAft>
                <a:spcPts val="1800"/>
              </a:spcAft>
            </a:pPr>
            <a:endParaRPr lang="en-US" sz="3200" dirty="0" smtClean="0"/>
          </a:p>
          <a:p>
            <a:pPr marL="384048">
              <a:spcBef>
                <a:spcPts val="0"/>
              </a:spcBef>
              <a:spcAft>
                <a:spcPts val="1800"/>
              </a:spcAft>
            </a:pPr>
            <a:endParaRPr lang="en-US" sz="27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45639-6694-D440-911B-0DACA2079D9D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NSSDCA/PDS Network Capability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NSSDCA network configuration: 10Gb/s connection from servers to a router which connects to Internet2 through a 40Gb/s backbone.</a:t>
            </a:r>
          </a:p>
          <a:p>
            <a:r>
              <a:rPr lang="en-US" dirty="0" smtClean="0"/>
              <a:t>Geosciences is the only Data Node known by NSSDCA to have a similar setup.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45639-6694-D440-911B-0DACA2079D9D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02920" y="0"/>
            <a:ext cx="9052560" cy="2619241"/>
          </a:xfrm>
        </p:spPr>
        <p:txBody>
          <a:bodyPr>
            <a:normAutofit/>
          </a:bodyPr>
          <a:lstStyle/>
          <a:p>
            <a:r>
              <a:rPr lang="en-US" dirty="0" smtClean="0"/>
              <a:t>5 February 1974</a:t>
            </a:r>
            <a:br>
              <a:rPr lang="en-US" dirty="0" smtClean="0"/>
            </a:br>
            <a:r>
              <a:rPr lang="en-US" dirty="0" smtClean="0"/>
              <a:t>First Close-ups of Venus</a:t>
            </a:r>
            <a:br>
              <a:rPr lang="en-US" dirty="0" smtClean="0"/>
            </a:br>
            <a:r>
              <a:rPr lang="en-US" dirty="0" smtClean="0"/>
              <a:t>Mariner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45639-6694-D440-911B-0DACA2079D9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9282" y="2595989"/>
            <a:ext cx="3059101" cy="40216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" y="2619241"/>
            <a:ext cx="5421827" cy="219063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02919" y="4809879"/>
            <a:ext cx="518010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First-ever close-up image of Venus, showing the sunlit limb.  </a:t>
            </a:r>
          </a:p>
          <a:p>
            <a:r>
              <a:rPr lang="en-US" sz="2800" dirty="0" smtClean="0"/>
              <a:t>Returned by Mariner 10, 42 years ago today. 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6249282" y="6617652"/>
            <a:ext cx="3025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UV Mosaic, Feb. 6</a:t>
            </a: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3352</TotalTime>
  <Words>255</Words>
  <Application>Microsoft Macintosh PowerPoint</Application>
  <PresentationFormat>Custom</PresentationFormat>
  <Paragraphs>36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NSSDCA Status</vt:lpstr>
      <vt:lpstr>PDS Delivery Status Overview</vt:lpstr>
      <vt:lpstr>PDS Delivery Status Overview</vt:lpstr>
      <vt:lpstr>Network Attached Storage Delivery Status</vt:lpstr>
      <vt:lpstr>NSSDCA/PDS Network Capability</vt:lpstr>
      <vt:lpstr>5 February 1974 First Close-ups of Venus Mariner 10</vt:lpstr>
    </vt:vector>
  </TitlesOfParts>
  <Company>NASA GSFC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PDS/NSSDCA Deliveries</dc:title>
  <dc:creator>Dave Williams</dc:creator>
  <cp:lastModifiedBy>Dave Williams</cp:lastModifiedBy>
  <cp:revision>121</cp:revision>
  <cp:lastPrinted>2014-04-14T18:38:46Z</cp:lastPrinted>
  <dcterms:created xsi:type="dcterms:W3CDTF">2016-02-05T13:42:43Z</dcterms:created>
  <dcterms:modified xsi:type="dcterms:W3CDTF">2016-02-05T13:57:22Z</dcterms:modified>
</cp:coreProperties>
</file>